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1188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46C9-9801-4D4C-A09B-6ECF1609AA0F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69AAE-5275-4891-92C4-EF0DE3A58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836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46C9-9801-4D4C-A09B-6ECF1609AA0F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69AAE-5275-4891-92C4-EF0DE3A58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188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46C9-9801-4D4C-A09B-6ECF1609AA0F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69AAE-5275-4891-92C4-EF0DE3A58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871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46C9-9801-4D4C-A09B-6ECF1609AA0F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69AAE-5275-4891-92C4-EF0DE3A58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91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46C9-9801-4D4C-A09B-6ECF1609AA0F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69AAE-5275-4891-92C4-EF0DE3A58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22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46C9-9801-4D4C-A09B-6ECF1609AA0F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69AAE-5275-4891-92C4-EF0DE3A58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279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46C9-9801-4D4C-A09B-6ECF1609AA0F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69AAE-5275-4891-92C4-EF0DE3A58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931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46C9-9801-4D4C-A09B-6ECF1609AA0F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69AAE-5275-4891-92C4-EF0DE3A58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447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46C9-9801-4D4C-A09B-6ECF1609AA0F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69AAE-5275-4891-92C4-EF0DE3A58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055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46C9-9801-4D4C-A09B-6ECF1609AA0F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69AAE-5275-4891-92C4-EF0DE3A58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835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46C9-9801-4D4C-A09B-6ECF1609AA0F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69AAE-5275-4891-92C4-EF0DE3A58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021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946C9-9801-4D4C-A09B-6ECF1609AA0F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D69AAE-5275-4891-92C4-EF0DE3A58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649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/>
          <p:cNvGrpSpPr/>
          <p:nvPr/>
        </p:nvGrpSpPr>
        <p:grpSpPr>
          <a:xfrm>
            <a:off x="755576" y="479584"/>
            <a:ext cx="2494319" cy="1180706"/>
            <a:chOff x="4636311" y="592110"/>
            <a:chExt cx="2494319" cy="1180706"/>
          </a:xfrm>
        </p:grpSpPr>
        <p:cxnSp>
          <p:nvCxnSpPr>
            <p:cNvPr id="9" name="Elbow Connector 8"/>
            <p:cNvCxnSpPr>
              <a:stCxn id="48" idx="0"/>
              <a:endCxn id="49" idx="2"/>
            </p:cNvCxnSpPr>
            <p:nvPr/>
          </p:nvCxnSpPr>
          <p:spPr>
            <a:xfrm rot="5400000" flipH="1" flipV="1">
              <a:off x="5398643" y="624287"/>
              <a:ext cx="304828" cy="672523"/>
            </a:xfrm>
            <a:prstGeom prst="bentConnector3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ounded Rectangle 47"/>
            <p:cNvSpPr/>
            <p:nvPr/>
          </p:nvSpPr>
          <p:spPr>
            <a:xfrm>
              <a:off x="4636312" y="1112962"/>
              <a:ext cx="1156967" cy="216024"/>
            </a:xfrm>
            <a:prstGeom prst="roundRect">
              <a:avLst/>
            </a:prstGeom>
            <a:solidFill>
              <a:srgbClr val="F9F9F9"/>
            </a:solidFill>
            <a:ln w="19050">
              <a:solidFill>
                <a:schemeClr val="accent6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700" b="1" dirty="0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ko.observable</a:t>
              </a:r>
              <a:endParaRPr lang="en-US" sz="700" b="1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49" name="Rounded Rectangle 48"/>
            <p:cNvSpPr/>
            <p:nvPr/>
          </p:nvSpPr>
          <p:spPr>
            <a:xfrm>
              <a:off x="5308835" y="592110"/>
              <a:ext cx="1156967" cy="216024"/>
            </a:xfrm>
            <a:prstGeom prst="roundRect">
              <a:avLst/>
            </a:prstGeom>
            <a:solidFill>
              <a:srgbClr val="F9F9F9"/>
            </a:solidFill>
            <a:ln w="19050">
              <a:solidFill>
                <a:schemeClr val="accent6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700" b="1" dirty="0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ko.subscribable</a:t>
              </a:r>
              <a:endParaRPr lang="en-US" sz="700" b="1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50" name="Rounded Rectangle 49"/>
            <p:cNvSpPr/>
            <p:nvPr/>
          </p:nvSpPr>
          <p:spPr>
            <a:xfrm>
              <a:off x="5973663" y="1112962"/>
              <a:ext cx="1156967" cy="216024"/>
            </a:xfrm>
            <a:prstGeom prst="roundRect">
              <a:avLst/>
            </a:prstGeom>
            <a:solidFill>
              <a:srgbClr val="F9F9F9"/>
            </a:solidFill>
            <a:ln w="19050">
              <a:solidFill>
                <a:schemeClr val="accent6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700" b="1" dirty="0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ko.computed</a:t>
              </a:r>
              <a:endParaRPr lang="en-US" sz="700" b="1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endParaRPr>
            </a:p>
          </p:txBody>
        </p:sp>
        <p:sp>
          <p:nvSpPr>
            <p:cNvPr id="51" name="Rounded Rectangle 50"/>
            <p:cNvSpPr/>
            <p:nvPr/>
          </p:nvSpPr>
          <p:spPr>
            <a:xfrm>
              <a:off x="4636311" y="1556792"/>
              <a:ext cx="1156967" cy="216024"/>
            </a:xfrm>
            <a:prstGeom prst="roundRect">
              <a:avLst/>
            </a:prstGeom>
            <a:solidFill>
              <a:srgbClr val="F9F9F9"/>
            </a:solidFill>
            <a:ln w="19050">
              <a:solidFill>
                <a:schemeClr val="accent6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700" b="1" dirty="0" smtClean="0">
                  <a:solidFill>
                    <a:schemeClr val="tx1"/>
                  </a:solidFill>
                  <a:latin typeface="Consolas" pitchFamily="49" charset="0"/>
                  <a:cs typeface="Consolas" pitchFamily="49" charset="0"/>
                </a:rPr>
                <a:t>ko.observableArray</a:t>
              </a:r>
              <a:endParaRPr lang="en-US" sz="700" b="1" dirty="0">
                <a:solidFill>
                  <a:schemeClr val="tx1"/>
                </a:solidFill>
                <a:latin typeface="Consolas" pitchFamily="49" charset="0"/>
                <a:cs typeface="Consolas" pitchFamily="49" charset="0"/>
              </a:endParaRPr>
            </a:p>
          </p:txBody>
        </p:sp>
        <p:cxnSp>
          <p:nvCxnSpPr>
            <p:cNvPr id="54" name="Elbow Connector 53"/>
            <p:cNvCxnSpPr>
              <a:stCxn id="50" idx="0"/>
              <a:endCxn id="49" idx="2"/>
            </p:cNvCxnSpPr>
            <p:nvPr/>
          </p:nvCxnSpPr>
          <p:spPr>
            <a:xfrm rot="16200000" flipV="1">
              <a:off x="6067319" y="628134"/>
              <a:ext cx="304828" cy="664828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Elbow Connector 56"/>
            <p:cNvCxnSpPr>
              <a:stCxn id="51" idx="0"/>
              <a:endCxn id="48" idx="2"/>
            </p:cNvCxnSpPr>
            <p:nvPr/>
          </p:nvCxnSpPr>
          <p:spPr>
            <a:xfrm rot="5400000" flipH="1" flipV="1">
              <a:off x="5100892" y="1442889"/>
              <a:ext cx="227806" cy="1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71408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4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Sanderson</dc:creator>
  <cp:lastModifiedBy>Steve Sanderson</cp:lastModifiedBy>
  <cp:revision>2</cp:revision>
  <dcterms:created xsi:type="dcterms:W3CDTF">2011-12-07T23:05:03Z</dcterms:created>
  <dcterms:modified xsi:type="dcterms:W3CDTF">2011-12-07T23:17:39Z</dcterms:modified>
</cp:coreProperties>
</file>